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8" r:id="rId2"/>
  </p:sldIdLst>
  <p:sldSz cx="18288000" cy="10285413"/>
  <p:notesSz cx="9144000" cy="6858000"/>
  <p:defaultTextStyle>
    <a:defPPr>
      <a:defRPr lang="de-DE"/>
    </a:defPPr>
    <a:lvl1pPr marL="0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1pPr>
    <a:lvl2pPr marL="689065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2pPr>
    <a:lvl3pPr marL="1378130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3pPr>
    <a:lvl4pPr marL="2067194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4pPr>
    <a:lvl5pPr marL="2756259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5pPr>
    <a:lvl6pPr marL="3445324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6pPr>
    <a:lvl7pPr marL="4134389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7pPr>
    <a:lvl8pPr marL="4823453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8pPr>
    <a:lvl9pPr marL="5512518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70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37" d="100"/>
          <a:sy n="37" d="100"/>
        </p:scale>
        <p:origin x="108" y="9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285"/>
            <a:ext cx="13716000" cy="3580847"/>
          </a:xfrm>
        </p:spPr>
        <p:txBody>
          <a:bodyPr anchor="b"/>
          <a:lstStyle>
            <a:lvl1pPr algn="ctr">
              <a:defRPr sz="89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2223"/>
            <a:ext cx="13716000" cy="2483260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709" indent="0" algn="ctr">
              <a:buNone/>
              <a:defRPr sz="3000"/>
            </a:lvl2pPr>
            <a:lvl3pPr marL="1371417" indent="0" algn="ctr">
              <a:buNone/>
              <a:defRPr sz="2700"/>
            </a:lvl3pPr>
            <a:lvl4pPr marL="2057126" indent="0" algn="ctr">
              <a:buNone/>
              <a:defRPr sz="2400"/>
            </a:lvl4pPr>
            <a:lvl5pPr marL="2742834" indent="0" algn="ctr">
              <a:buNone/>
              <a:defRPr sz="2400"/>
            </a:lvl5pPr>
            <a:lvl6pPr marL="3428543" indent="0" algn="ctr">
              <a:buNone/>
              <a:defRPr sz="2400"/>
            </a:lvl6pPr>
            <a:lvl7pPr marL="4114251" indent="0" algn="ctr">
              <a:buNone/>
              <a:defRPr sz="2400"/>
            </a:lvl7pPr>
            <a:lvl8pPr marL="4799960" indent="0" algn="ctr">
              <a:buNone/>
              <a:defRPr sz="2400"/>
            </a:lvl8pPr>
            <a:lvl9pPr marL="5485668" indent="0" algn="ctr">
              <a:buNone/>
              <a:defRPr sz="24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43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27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03"/>
            <a:ext cx="3943350" cy="87164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03"/>
            <a:ext cx="11601450" cy="871641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23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566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212"/>
            <a:ext cx="15773400" cy="4278445"/>
          </a:xfrm>
        </p:spPr>
        <p:txBody>
          <a:bodyPr anchor="b"/>
          <a:lstStyle>
            <a:lvl1pPr>
              <a:defRPr sz="89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3133"/>
            <a:ext cx="15773400" cy="2249933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70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17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2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283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854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25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7999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566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90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015"/>
            <a:ext cx="7772400" cy="652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015"/>
            <a:ext cx="7772400" cy="652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119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04"/>
            <a:ext cx="15773400" cy="19880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356"/>
            <a:ext cx="7736681" cy="12356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09" indent="0">
              <a:buNone/>
              <a:defRPr sz="3000" b="1"/>
            </a:lvl2pPr>
            <a:lvl3pPr marL="1371417" indent="0">
              <a:buNone/>
              <a:defRPr sz="2700" b="1"/>
            </a:lvl3pPr>
            <a:lvl4pPr marL="2057126" indent="0">
              <a:buNone/>
              <a:defRPr sz="2400" b="1"/>
            </a:lvl4pPr>
            <a:lvl5pPr marL="2742834" indent="0">
              <a:buNone/>
              <a:defRPr sz="2400" b="1"/>
            </a:lvl5pPr>
            <a:lvl6pPr marL="3428543" indent="0">
              <a:buNone/>
              <a:defRPr sz="2400" b="1"/>
            </a:lvl6pPr>
            <a:lvl7pPr marL="4114251" indent="0">
              <a:buNone/>
              <a:defRPr sz="2400" b="1"/>
            </a:lvl7pPr>
            <a:lvl8pPr marL="4799960" indent="0">
              <a:buNone/>
              <a:defRPr sz="2400" b="1"/>
            </a:lvl8pPr>
            <a:lvl9pPr marL="5485668" indent="0">
              <a:buNone/>
              <a:defRPr sz="24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033"/>
            <a:ext cx="7736681" cy="552602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356"/>
            <a:ext cx="7774782" cy="12356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09" indent="0">
              <a:buNone/>
              <a:defRPr sz="3000" b="1"/>
            </a:lvl2pPr>
            <a:lvl3pPr marL="1371417" indent="0">
              <a:buNone/>
              <a:defRPr sz="2700" b="1"/>
            </a:lvl3pPr>
            <a:lvl4pPr marL="2057126" indent="0">
              <a:buNone/>
              <a:defRPr sz="2400" b="1"/>
            </a:lvl4pPr>
            <a:lvl5pPr marL="2742834" indent="0">
              <a:buNone/>
              <a:defRPr sz="2400" b="1"/>
            </a:lvl5pPr>
            <a:lvl6pPr marL="3428543" indent="0">
              <a:buNone/>
              <a:defRPr sz="2400" b="1"/>
            </a:lvl6pPr>
            <a:lvl7pPr marL="4114251" indent="0">
              <a:buNone/>
              <a:defRPr sz="2400" b="1"/>
            </a:lvl7pPr>
            <a:lvl8pPr marL="4799960" indent="0">
              <a:buNone/>
              <a:defRPr sz="2400" b="1"/>
            </a:lvl8pPr>
            <a:lvl9pPr marL="5485668" indent="0">
              <a:buNone/>
              <a:defRPr sz="24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033"/>
            <a:ext cx="7774782" cy="552602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53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95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294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694"/>
            <a:ext cx="5898356" cy="2399930"/>
          </a:xfrm>
        </p:spPr>
        <p:txBody>
          <a:bodyPr anchor="b"/>
          <a:lstStyle>
            <a:lvl1pPr>
              <a:defRPr sz="47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0910"/>
            <a:ext cx="9258300" cy="7309310"/>
          </a:xfrm>
        </p:spPr>
        <p:txBody>
          <a:bodyPr/>
          <a:lstStyle>
            <a:lvl1pPr>
              <a:defRPr sz="4799"/>
            </a:lvl1pPr>
            <a:lvl2pPr>
              <a:defRPr sz="4199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5624"/>
            <a:ext cx="5898356" cy="5716500"/>
          </a:xfrm>
        </p:spPr>
        <p:txBody>
          <a:bodyPr/>
          <a:lstStyle>
            <a:lvl1pPr marL="0" indent="0">
              <a:buNone/>
              <a:defRPr sz="2400"/>
            </a:lvl1pPr>
            <a:lvl2pPr marL="685709" indent="0">
              <a:buNone/>
              <a:defRPr sz="2100"/>
            </a:lvl2pPr>
            <a:lvl3pPr marL="1371417" indent="0">
              <a:buNone/>
              <a:defRPr sz="1800"/>
            </a:lvl3pPr>
            <a:lvl4pPr marL="2057126" indent="0">
              <a:buNone/>
              <a:defRPr sz="1500"/>
            </a:lvl4pPr>
            <a:lvl5pPr marL="2742834" indent="0">
              <a:buNone/>
              <a:defRPr sz="1500"/>
            </a:lvl5pPr>
            <a:lvl6pPr marL="3428543" indent="0">
              <a:buNone/>
              <a:defRPr sz="1500"/>
            </a:lvl6pPr>
            <a:lvl7pPr marL="4114251" indent="0">
              <a:buNone/>
              <a:defRPr sz="1500"/>
            </a:lvl7pPr>
            <a:lvl8pPr marL="4799960" indent="0">
              <a:buNone/>
              <a:defRPr sz="1500"/>
            </a:lvl8pPr>
            <a:lvl9pPr marL="5485668" indent="0">
              <a:buNone/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774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694"/>
            <a:ext cx="5898356" cy="2399930"/>
          </a:xfrm>
        </p:spPr>
        <p:txBody>
          <a:bodyPr anchor="b"/>
          <a:lstStyle>
            <a:lvl1pPr>
              <a:defRPr sz="47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0910"/>
            <a:ext cx="9258300" cy="7309310"/>
          </a:xfrm>
        </p:spPr>
        <p:txBody>
          <a:bodyPr anchor="t"/>
          <a:lstStyle>
            <a:lvl1pPr marL="0" indent="0">
              <a:buNone/>
              <a:defRPr sz="4799"/>
            </a:lvl1pPr>
            <a:lvl2pPr marL="685709" indent="0">
              <a:buNone/>
              <a:defRPr sz="4199"/>
            </a:lvl2pPr>
            <a:lvl3pPr marL="1371417" indent="0">
              <a:buNone/>
              <a:defRPr sz="3600"/>
            </a:lvl3pPr>
            <a:lvl4pPr marL="2057126" indent="0">
              <a:buNone/>
              <a:defRPr sz="3000"/>
            </a:lvl4pPr>
            <a:lvl5pPr marL="2742834" indent="0">
              <a:buNone/>
              <a:defRPr sz="3000"/>
            </a:lvl5pPr>
            <a:lvl6pPr marL="3428543" indent="0">
              <a:buNone/>
              <a:defRPr sz="3000"/>
            </a:lvl6pPr>
            <a:lvl7pPr marL="4114251" indent="0">
              <a:buNone/>
              <a:defRPr sz="3000"/>
            </a:lvl7pPr>
            <a:lvl8pPr marL="4799960" indent="0">
              <a:buNone/>
              <a:defRPr sz="3000"/>
            </a:lvl8pPr>
            <a:lvl9pPr marL="5485668" indent="0">
              <a:buNone/>
              <a:defRPr sz="3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5624"/>
            <a:ext cx="5898356" cy="5716500"/>
          </a:xfrm>
        </p:spPr>
        <p:txBody>
          <a:bodyPr/>
          <a:lstStyle>
            <a:lvl1pPr marL="0" indent="0">
              <a:buNone/>
              <a:defRPr sz="2400"/>
            </a:lvl1pPr>
            <a:lvl2pPr marL="685709" indent="0">
              <a:buNone/>
              <a:defRPr sz="2100"/>
            </a:lvl2pPr>
            <a:lvl3pPr marL="1371417" indent="0">
              <a:buNone/>
              <a:defRPr sz="1800"/>
            </a:lvl3pPr>
            <a:lvl4pPr marL="2057126" indent="0">
              <a:buNone/>
              <a:defRPr sz="1500"/>
            </a:lvl4pPr>
            <a:lvl5pPr marL="2742834" indent="0">
              <a:buNone/>
              <a:defRPr sz="1500"/>
            </a:lvl5pPr>
            <a:lvl6pPr marL="3428543" indent="0">
              <a:buNone/>
              <a:defRPr sz="1500"/>
            </a:lvl6pPr>
            <a:lvl7pPr marL="4114251" indent="0">
              <a:buNone/>
              <a:defRPr sz="1500"/>
            </a:lvl7pPr>
            <a:lvl8pPr marL="4799960" indent="0">
              <a:buNone/>
              <a:defRPr sz="1500"/>
            </a:lvl8pPr>
            <a:lvl9pPr marL="5485668" indent="0">
              <a:buNone/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21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04"/>
            <a:ext cx="15773400" cy="1988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015"/>
            <a:ext cx="15773400" cy="652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3055"/>
            <a:ext cx="41148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3055"/>
            <a:ext cx="61722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3055"/>
            <a:ext cx="41148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72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1371417" rtl="0" eaLnBrk="1" latinLnBrk="0" hangingPunct="1">
        <a:lnSpc>
          <a:spcPct val="90000"/>
        </a:lnSpc>
        <a:spcBef>
          <a:spcPct val="0"/>
        </a:spcBef>
        <a:buNone/>
        <a:defRPr sz="6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4" indent="-342854" algn="l" defTabSz="1371417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199" kern="1200">
          <a:solidFill>
            <a:schemeClr val="tx1"/>
          </a:solidFill>
          <a:latin typeface="+mn-lt"/>
          <a:ea typeface="+mn-ea"/>
          <a:cs typeface="+mn-cs"/>
        </a:defRPr>
      </a:lvl1pPr>
      <a:lvl2pPr marL="102856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271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399980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689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397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106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814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52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9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4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543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251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96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668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43" y="207458"/>
            <a:ext cx="2238342" cy="10800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9462" y="207458"/>
            <a:ext cx="3688538" cy="1080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506766" y="1484156"/>
            <a:ext cx="171136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dirty="0" smtClean="0"/>
              <a:t>Thesis: </a:t>
            </a:r>
            <a:r>
              <a:rPr lang="de-DE" sz="5400" dirty="0" smtClean="0"/>
              <a:t>Integration </a:t>
            </a:r>
            <a:r>
              <a:rPr lang="de-DE" sz="5400" dirty="0" err="1" smtClean="0"/>
              <a:t>of</a:t>
            </a:r>
            <a:r>
              <a:rPr lang="de-DE" sz="5400" dirty="0" smtClean="0"/>
              <a:t> an </a:t>
            </a:r>
            <a:r>
              <a:rPr lang="de-DE" sz="5400" dirty="0" err="1" smtClean="0"/>
              <a:t>injection</a:t>
            </a:r>
            <a:r>
              <a:rPr lang="de-DE" sz="5400" dirty="0" smtClean="0"/>
              <a:t> </a:t>
            </a:r>
            <a:r>
              <a:rPr lang="de-DE" sz="5400" dirty="0" err="1" smtClean="0"/>
              <a:t>moulding</a:t>
            </a:r>
            <a:r>
              <a:rPr lang="de-DE" sz="5400" dirty="0" smtClean="0"/>
              <a:t> </a:t>
            </a:r>
            <a:r>
              <a:rPr lang="de-DE" sz="5400" dirty="0" err="1" smtClean="0"/>
              <a:t>machine</a:t>
            </a:r>
            <a:r>
              <a:rPr lang="de-DE" sz="5400" dirty="0" smtClean="0"/>
              <a:t> in a host </a:t>
            </a:r>
            <a:r>
              <a:rPr lang="de-DE" sz="5400" dirty="0" err="1" smtClean="0"/>
              <a:t>computer</a:t>
            </a:r>
            <a:r>
              <a:rPr lang="de-DE" sz="5400" dirty="0" smtClean="0"/>
              <a:t> </a:t>
            </a:r>
            <a:r>
              <a:rPr lang="de-DE" sz="5400" dirty="0" err="1" smtClean="0"/>
              <a:t>system</a:t>
            </a:r>
            <a:endParaRPr lang="de-DE" sz="4800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506766" y="3637510"/>
            <a:ext cx="1081676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4000" dirty="0" smtClean="0"/>
              <a:t>The c-</a:t>
            </a:r>
            <a:r>
              <a:rPr lang="de-DE" sz="4000" dirty="0" err="1" smtClean="0"/>
              <a:t>factory‘s</a:t>
            </a:r>
            <a:r>
              <a:rPr lang="de-DE" sz="4000" dirty="0" smtClean="0"/>
              <a:t> </a:t>
            </a:r>
            <a:r>
              <a:rPr lang="de-DE" sz="4000" dirty="0" err="1" smtClean="0"/>
              <a:t>production</a:t>
            </a:r>
            <a:r>
              <a:rPr lang="de-DE" sz="4000" dirty="0" smtClean="0"/>
              <a:t> must </a:t>
            </a:r>
            <a:r>
              <a:rPr lang="de-DE" sz="4000" dirty="0" err="1" smtClean="0"/>
              <a:t>be</a:t>
            </a:r>
            <a:r>
              <a:rPr lang="de-DE" sz="4000" dirty="0" smtClean="0"/>
              <a:t> </a:t>
            </a:r>
            <a:r>
              <a:rPr lang="de-DE" sz="4000" dirty="0" err="1" smtClean="0"/>
              <a:t>improved</a:t>
            </a:r>
            <a:r>
              <a:rPr lang="de-DE" sz="4000" dirty="0" smtClean="0"/>
              <a:t>. </a:t>
            </a:r>
            <a:endParaRPr lang="de-DE" sz="4000" dirty="0" smtClean="0"/>
          </a:p>
          <a:p>
            <a:pPr algn="just"/>
            <a:endParaRPr lang="de-DE" sz="4000" dirty="0" smtClean="0"/>
          </a:p>
          <a:p>
            <a:pPr algn="just"/>
            <a:r>
              <a:rPr lang="en-US" sz="4000" dirty="0"/>
              <a:t>Your task will be to fully integrate our ARBURG injection </a:t>
            </a:r>
            <a:r>
              <a:rPr lang="en-US" sz="4000" dirty="0" err="1" smtClean="0"/>
              <a:t>moulding</a:t>
            </a:r>
            <a:r>
              <a:rPr lang="en-US" sz="4000" dirty="0" smtClean="0"/>
              <a:t> </a:t>
            </a:r>
            <a:r>
              <a:rPr lang="en-US" sz="4000" dirty="0"/>
              <a:t>machine with a host computer system (ARBURG ALS) into our system.</a:t>
            </a:r>
            <a:endParaRPr lang="de-DE" sz="400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35" t="25715" r="16381" b="14469"/>
          <a:stretch/>
        </p:blipFill>
        <p:spPr>
          <a:xfrm>
            <a:off x="13214959" y="3238482"/>
            <a:ext cx="4893956" cy="3569127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506766" y="8797904"/>
            <a:ext cx="171136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Betreuung</a:t>
            </a:r>
            <a:r>
              <a:rPr lang="de-DE" sz="3600" dirty="0" smtClean="0"/>
              <a:t>: 	Prof.-Dr. Christoph Bunsen    	und 	Roland Oppelt </a:t>
            </a:r>
          </a:p>
          <a:p>
            <a:r>
              <a:rPr lang="de-DE" sz="3600" b="1" dirty="0" smtClean="0"/>
              <a:t>Kontakt</a:t>
            </a:r>
            <a:r>
              <a:rPr lang="de-DE" sz="3600" dirty="0" smtClean="0"/>
              <a:t>: 	christoph.bunsen@fhws.de		roland.oppelt@fhws.de</a:t>
            </a:r>
            <a:endParaRPr lang="de-DE" sz="3000" dirty="0">
              <a:latin typeface="DIN" panose="0200050404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12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</Words>
  <Application>Microsoft Office PowerPoint</Application>
  <PresentationFormat>Benutzerdefiniert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DIN</vt:lpstr>
      <vt:lpstr>Larissa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Roman, Sabina</dc:creator>
  <cp:lastModifiedBy>Roman, Sabina</cp:lastModifiedBy>
  <cp:revision>54</cp:revision>
  <dcterms:created xsi:type="dcterms:W3CDTF">2013-06-05T07:18:02Z</dcterms:created>
  <dcterms:modified xsi:type="dcterms:W3CDTF">2020-05-04T12:02:12Z</dcterms:modified>
</cp:coreProperties>
</file>