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8" r:id="rId2"/>
  </p:sldIdLst>
  <p:sldSz cx="18288000" cy="10285413"/>
  <p:notesSz cx="9144000" cy="6858000"/>
  <p:defaultTextStyle>
    <a:defPPr>
      <a:defRPr lang="de-DE"/>
    </a:defPPr>
    <a:lvl1pPr marL="0" algn="l" defTabSz="1378130" rtl="0" eaLnBrk="1" latinLnBrk="0" hangingPunct="1">
      <a:defRPr sz="2713" kern="1200">
        <a:solidFill>
          <a:schemeClr val="tx1"/>
        </a:solidFill>
        <a:latin typeface="+mn-lt"/>
        <a:ea typeface="+mn-ea"/>
        <a:cs typeface="+mn-cs"/>
      </a:defRPr>
    </a:lvl1pPr>
    <a:lvl2pPr marL="689065" algn="l" defTabSz="1378130" rtl="0" eaLnBrk="1" latinLnBrk="0" hangingPunct="1">
      <a:defRPr sz="2713" kern="1200">
        <a:solidFill>
          <a:schemeClr val="tx1"/>
        </a:solidFill>
        <a:latin typeface="+mn-lt"/>
        <a:ea typeface="+mn-ea"/>
        <a:cs typeface="+mn-cs"/>
      </a:defRPr>
    </a:lvl2pPr>
    <a:lvl3pPr marL="1378130" algn="l" defTabSz="1378130" rtl="0" eaLnBrk="1" latinLnBrk="0" hangingPunct="1">
      <a:defRPr sz="2713" kern="1200">
        <a:solidFill>
          <a:schemeClr val="tx1"/>
        </a:solidFill>
        <a:latin typeface="+mn-lt"/>
        <a:ea typeface="+mn-ea"/>
        <a:cs typeface="+mn-cs"/>
      </a:defRPr>
    </a:lvl3pPr>
    <a:lvl4pPr marL="2067194" algn="l" defTabSz="1378130" rtl="0" eaLnBrk="1" latinLnBrk="0" hangingPunct="1">
      <a:defRPr sz="2713" kern="1200">
        <a:solidFill>
          <a:schemeClr val="tx1"/>
        </a:solidFill>
        <a:latin typeface="+mn-lt"/>
        <a:ea typeface="+mn-ea"/>
        <a:cs typeface="+mn-cs"/>
      </a:defRPr>
    </a:lvl4pPr>
    <a:lvl5pPr marL="2756259" algn="l" defTabSz="1378130" rtl="0" eaLnBrk="1" latinLnBrk="0" hangingPunct="1">
      <a:defRPr sz="2713" kern="1200">
        <a:solidFill>
          <a:schemeClr val="tx1"/>
        </a:solidFill>
        <a:latin typeface="+mn-lt"/>
        <a:ea typeface="+mn-ea"/>
        <a:cs typeface="+mn-cs"/>
      </a:defRPr>
    </a:lvl5pPr>
    <a:lvl6pPr marL="3445324" algn="l" defTabSz="1378130" rtl="0" eaLnBrk="1" latinLnBrk="0" hangingPunct="1">
      <a:defRPr sz="2713" kern="1200">
        <a:solidFill>
          <a:schemeClr val="tx1"/>
        </a:solidFill>
        <a:latin typeface="+mn-lt"/>
        <a:ea typeface="+mn-ea"/>
        <a:cs typeface="+mn-cs"/>
      </a:defRPr>
    </a:lvl6pPr>
    <a:lvl7pPr marL="4134389" algn="l" defTabSz="1378130" rtl="0" eaLnBrk="1" latinLnBrk="0" hangingPunct="1">
      <a:defRPr sz="2713" kern="1200">
        <a:solidFill>
          <a:schemeClr val="tx1"/>
        </a:solidFill>
        <a:latin typeface="+mn-lt"/>
        <a:ea typeface="+mn-ea"/>
        <a:cs typeface="+mn-cs"/>
      </a:defRPr>
    </a:lvl7pPr>
    <a:lvl8pPr marL="4823453" algn="l" defTabSz="1378130" rtl="0" eaLnBrk="1" latinLnBrk="0" hangingPunct="1">
      <a:defRPr sz="2713" kern="1200">
        <a:solidFill>
          <a:schemeClr val="tx1"/>
        </a:solidFill>
        <a:latin typeface="+mn-lt"/>
        <a:ea typeface="+mn-ea"/>
        <a:cs typeface="+mn-cs"/>
      </a:defRPr>
    </a:lvl8pPr>
    <a:lvl9pPr marL="5512518" algn="l" defTabSz="1378130" rtl="0" eaLnBrk="1" latinLnBrk="0" hangingPunct="1">
      <a:defRPr sz="27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37" d="100"/>
          <a:sy n="37" d="100"/>
        </p:scale>
        <p:origin x="108" y="9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285"/>
            <a:ext cx="13716000" cy="3580847"/>
          </a:xfrm>
        </p:spPr>
        <p:txBody>
          <a:bodyPr anchor="b"/>
          <a:lstStyle>
            <a:lvl1pPr algn="ctr">
              <a:defRPr sz="899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2223"/>
            <a:ext cx="13716000" cy="2483260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09" indent="0" algn="ctr">
              <a:buNone/>
              <a:defRPr sz="3000"/>
            </a:lvl2pPr>
            <a:lvl3pPr marL="1371417" indent="0" algn="ctr">
              <a:buNone/>
              <a:defRPr sz="2700"/>
            </a:lvl3pPr>
            <a:lvl4pPr marL="2057126" indent="0" algn="ctr">
              <a:buNone/>
              <a:defRPr sz="2400"/>
            </a:lvl4pPr>
            <a:lvl5pPr marL="2742834" indent="0" algn="ctr">
              <a:buNone/>
              <a:defRPr sz="2400"/>
            </a:lvl5pPr>
            <a:lvl6pPr marL="3428543" indent="0" algn="ctr">
              <a:buNone/>
              <a:defRPr sz="2400"/>
            </a:lvl6pPr>
            <a:lvl7pPr marL="4114251" indent="0" algn="ctr">
              <a:buNone/>
              <a:defRPr sz="2400"/>
            </a:lvl7pPr>
            <a:lvl8pPr marL="4799960" indent="0" algn="ctr">
              <a:buNone/>
              <a:defRPr sz="2400"/>
            </a:lvl8pPr>
            <a:lvl9pPr marL="5485668" indent="0" algn="ctr">
              <a:buNone/>
              <a:defRPr sz="24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43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27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03"/>
            <a:ext cx="3943350" cy="87164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03"/>
            <a:ext cx="11601450" cy="87164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23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66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212"/>
            <a:ext cx="15773400" cy="4278445"/>
          </a:xfrm>
        </p:spPr>
        <p:txBody>
          <a:bodyPr anchor="b"/>
          <a:lstStyle>
            <a:lvl1pPr>
              <a:defRPr sz="899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3133"/>
            <a:ext cx="15773400" cy="2249933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90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015"/>
            <a:ext cx="7772400" cy="652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015"/>
            <a:ext cx="7772400" cy="652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19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04"/>
            <a:ext cx="15773400" cy="19880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356"/>
            <a:ext cx="7736681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033"/>
            <a:ext cx="7736681" cy="552602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356"/>
            <a:ext cx="7774782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033"/>
            <a:ext cx="7774782" cy="552602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53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95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29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694"/>
            <a:ext cx="5898356" cy="2399930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0910"/>
            <a:ext cx="9258300" cy="7309310"/>
          </a:xfrm>
        </p:spPr>
        <p:txBody>
          <a:bodyPr/>
          <a:lstStyle>
            <a:lvl1pPr>
              <a:defRPr sz="4799"/>
            </a:lvl1pPr>
            <a:lvl2pPr>
              <a:defRPr sz="4199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5624"/>
            <a:ext cx="5898356" cy="5716500"/>
          </a:xfrm>
        </p:spPr>
        <p:txBody>
          <a:bodyPr/>
          <a:lstStyle>
            <a:lvl1pPr marL="0" indent="0">
              <a:buNone/>
              <a:defRPr sz="2400"/>
            </a:lvl1pPr>
            <a:lvl2pPr marL="685709" indent="0">
              <a:buNone/>
              <a:defRPr sz="2100"/>
            </a:lvl2pPr>
            <a:lvl3pPr marL="1371417" indent="0">
              <a:buNone/>
              <a:defRPr sz="1800"/>
            </a:lvl3pPr>
            <a:lvl4pPr marL="2057126" indent="0">
              <a:buNone/>
              <a:defRPr sz="1500"/>
            </a:lvl4pPr>
            <a:lvl5pPr marL="2742834" indent="0">
              <a:buNone/>
              <a:defRPr sz="1500"/>
            </a:lvl5pPr>
            <a:lvl6pPr marL="3428543" indent="0">
              <a:buNone/>
              <a:defRPr sz="1500"/>
            </a:lvl6pPr>
            <a:lvl7pPr marL="4114251" indent="0">
              <a:buNone/>
              <a:defRPr sz="1500"/>
            </a:lvl7pPr>
            <a:lvl8pPr marL="4799960" indent="0">
              <a:buNone/>
              <a:defRPr sz="1500"/>
            </a:lvl8pPr>
            <a:lvl9pPr marL="5485668" indent="0">
              <a:buNone/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74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694"/>
            <a:ext cx="5898356" cy="2399930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0910"/>
            <a:ext cx="9258300" cy="7309310"/>
          </a:xfrm>
        </p:spPr>
        <p:txBody>
          <a:bodyPr anchor="t"/>
          <a:lstStyle>
            <a:lvl1pPr marL="0" indent="0">
              <a:buNone/>
              <a:defRPr sz="4799"/>
            </a:lvl1pPr>
            <a:lvl2pPr marL="685709" indent="0">
              <a:buNone/>
              <a:defRPr sz="4199"/>
            </a:lvl2pPr>
            <a:lvl3pPr marL="1371417" indent="0">
              <a:buNone/>
              <a:defRPr sz="3600"/>
            </a:lvl3pPr>
            <a:lvl4pPr marL="2057126" indent="0">
              <a:buNone/>
              <a:defRPr sz="3000"/>
            </a:lvl4pPr>
            <a:lvl5pPr marL="2742834" indent="0">
              <a:buNone/>
              <a:defRPr sz="3000"/>
            </a:lvl5pPr>
            <a:lvl6pPr marL="3428543" indent="0">
              <a:buNone/>
              <a:defRPr sz="3000"/>
            </a:lvl6pPr>
            <a:lvl7pPr marL="4114251" indent="0">
              <a:buNone/>
              <a:defRPr sz="3000"/>
            </a:lvl7pPr>
            <a:lvl8pPr marL="4799960" indent="0">
              <a:buNone/>
              <a:defRPr sz="3000"/>
            </a:lvl8pPr>
            <a:lvl9pPr marL="5485668" indent="0">
              <a:buNone/>
              <a:defRPr sz="3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5624"/>
            <a:ext cx="5898356" cy="5716500"/>
          </a:xfrm>
        </p:spPr>
        <p:txBody>
          <a:bodyPr/>
          <a:lstStyle>
            <a:lvl1pPr marL="0" indent="0">
              <a:buNone/>
              <a:defRPr sz="2400"/>
            </a:lvl1pPr>
            <a:lvl2pPr marL="685709" indent="0">
              <a:buNone/>
              <a:defRPr sz="2100"/>
            </a:lvl2pPr>
            <a:lvl3pPr marL="1371417" indent="0">
              <a:buNone/>
              <a:defRPr sz="1800"/>
            </a:lvl3pPr>
            <a:lvl4pPr marL="2057126" indent="0">
              <a:buNone/>
              <a:defRPr sz="1500"/>
            </a:lvl4pPr>
            <a:lvl5pPr marL="2742834" indent="0">
              <a:buNone/>
              <a:defRPr sz="1500"/>
            </a:lvl5pPr>
            <a:lvl6pPr marL="3428543" indent="0">
              <a:buNone/>
              <a:defRPr sz="1500"/>
            </a:lvl6pPr>
            <a:lvl7pPr marL="4114251" indent="0">
              <a:buNone/>
              <a:defRPr sz="1500"/>
            </a:lvl7pPr>
            <a:lvl8pPr marL="4799960" indent="0">
              <a:buNone/>
              <a:defRPr sz="1500"/>
            </a:lvl8pPr>
            <a:lvl9pPr marL="5485668" indent="0">
              <a:buNone/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521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04"/>
            <a:ext cx="15773400" cy="198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015"/>
            <a:ext cx="15773400" cy="65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A6B85-FF62-43DA-85D1-58E3972CD9D7}" type="datetimeFigureOut">
              <a:rPr lang="de-DE" smtClean="0"/>
              <a:t>04.05.2020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3055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2A478-D4F3-4579-887F-D789D055F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72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6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1371417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271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3" y="207458"/>
            <a:ext cx="2238342" cy="108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462" y="207458"/>
            <a:ext cx="3688538" cy="1080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6766" y="1484156"/>
            <a:ext cx="171136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smtClean="0"/>
              <a:t>Thesis: </a:t>
            </a:r>
            <a:r>
              <a:rPr lang="de-DE" sz="5400" dirty="0" err="1" smtClean="0"/>
              <a:t>Creation</a:t>
            </a:r>
            <a:r>
              <a:rPr lang="de-DE" sz="5400" dirty="0" smtClean="0"/>
              <a:t> </a:t>
            </a:r>
            <a:r>
              <a:rPr lang="de-DE" sz="5400" dirty="0" err="1" smtClean="0"/>
              <a:t>of</a:t>
            </a:r>
            <a:r>
              <a:rPr lang="de-DE" sz="5400" dirty="0" smtClean="0"/>
              <a:t> a digital </a:t>
            </a:r>
            <a:r>
              <a:rPr lang="de-DE" sz="5400" dirty="0" err="1" smtClean="0"/>
              <a:t>twin</a:t>
            </a:r>
            <a:r>
              <a:rPr lang="de-DE" sz="5400" dirty="0" smtClean="0"/>
              <a:t> </a:t>
            </a:r>
            <a:r>
              <a:rPr lang="de-DE" sz="5400" dirty="0" err="1" smtClean="0"/>
              <a:t>of</a:t>
            </a:r>
            <a:r>
              <a:rPr lang="de-DE" sz="5400" dirty="0" smtClean="0"/>
              <a:t> </a:t>
            </a:r>
            <a:r>
              <a:rPr lang="de-DE" sz="5400" dirty="0" err="1" smtClean="0"/>
              <a:t>the</a:t>
            </a:r>
            <a:r>
              <a:rPr lang="de-DE" sz="5400" dirty="0" smtClean="0"/>
              <a:t> EMCO </a:t>
            </a:r>
            <a:r>
              <a:rPr lang="de-DE" sz="5400" dirty="0" err="1" smtClean="0"/>
              <a:t>milling</a:t>
            </a:r>
            <a:r>
              <a:rPr lang="de-DE" sz="5400" dirty="0" smtClean="0"/>
              <a:t> </a:t>
            </a:r>
            <a:r>
              <a:rPr lang="de-DE" sz="5400" dirty="0" err="1" smtClean="0"/>
              <a:t>machine</a:t>
            </a:r>
            <a:endParaRPr lang="de-DE" sz="48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506766" y="3637510"/>
            <a:ext cx="108167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4000" dirty="0" smtClean="0"/>
              <a:t>The c-</a:t>
            </a:r>
            <a:r>
              <a:rPr lang="de-DE" sz="4000" dirty="0" err="1" smtClean="0"/>
              <a:t>factory‘s</a:t>
            </a:r>
            <a:r>
              <a:rPr lang="de-DE" sz="4000" dirty="0" smtClean="0"/>
              <a:t> </a:t>
            </a:r>
            <a:r>
              <a:rPr lang="de-DE" sz="4000" dirty="0" err="1" smtClean="0"/>
              <a:t>production</a:t>
            </a:r>
            <a:r>
              <a:rPr lang="de-DE" sz="4000" dirty="0" smtClean="0"/>
              <a:t> must </a:t>
            </a:r>
            <a:r>
              <a:rPr lang="de-DE" sz="4000" dirty="0" err="1" smtClean="0"/>
              <a:t>be</a:t>
            </a:r>
            <a:r>
              <a:rPr lang="de-DE" sz="4000" dirty="0" smtClean="0"/>
              <a:t> </a:t>
            </a:r>
            <a:r>
              <a:rPr lang="de-DE" sz="4000" dirty="0" err="1" smtClean="0"/>
              <a:t>improved</a:t>
            </a:r>
            <a:r>
              <a:rPr lang="de-DE" sz="4000" dirty="0" smtClean="0"/>
              <a:t>. The </a:t>
            </a:r>
            <a:r>
              <a:rPr lang="de-DE" sz="4000" dirty="0" err="1" smtClean="0"/>
              <a:t>milling</a:t>
            </a:r>
            <a:r>
              <a:rPr lang="de-DE" sz="4000" dirty="0" smtClean="0"/>
              <a:t> </a:t>
            </a:r>
            <a:r>
              <a:rPr lang="de-DE" sz="4000" dirty="0" err="1" smtClean="0"/>
              <a:t>process</a:t>
            </a:r>
            <a:r>
              <a:rPr lang="de-DE" sz="4000" dirty="0" smtClean="0"/>
              <a:t> </a:t>
            </a:r>
            <a:r>
              <a:rPr lang="de-DE" sz="4000" dirty="0" err="1" smtClean="0"/>
              <a:t>takes</a:t>
            </a:r>
            <a:r>
              <a:rPr lang="de-DE" sz="4000" dirty="0" smtClean="0"/>
              <a:t> </a:t>
            </a:r>
            <a:r>
              <a:rPr lang="de-DE" sz="4000" dirty="0" err="1" smtClean="0"/>
              <a:t>too</a:t>
            </a:r>
            <a:r>
              <a:rPr lang="de-DE" sz="4000" dirty="0" smtClean="0"/>
              <a:t> </a:t>
            </a:r>
            <a:r>
              <a:rPr lang="de-DE" sz="4000" dirty="0" err="1" smtClean="0"/>
              <a:t>long</a:t>
            </a:r>
            <a:r>
              <a:rPr lang="de-DE" sz="4000" dirty="0" smtClean="0"/>
              <a:t>. </a:t>
            </a:r>
            <a:endParaRPr lang="de-DE" sz="4000" dirty="0"/>
          </a:p>
          <a:p>
            <a:pPr algn="just"/>
            <a:endParaRPr lang="de-DE" sz="4000" dirty="0" smtClean="0"/>
          </a:p>
          <a:p>
            <a:pPr algn="just"/>
            <a:r>
              <a:rPr lang="de-DE" sz="4000" dirty="0" err="1" smtClean="0"/>
              <a:t>Your</a:t>
            </a:r>
            <a:r>
              <a:rPr lang="de-DE" sz="4000" dirty="0" smtClean="0"/>
              <a:t> </a:t>
            </a:r>
            <a:r>
              <a:rPr lang="de-DE" sz="4000" dirty="0" err="1" smtClean="0"/>
              <a:t>task</a:t>
            </a:r>
            <a:r>
              <a:rPr lang="de-DE" sz="4000" dirty="0" smtClean="0"/>
              <a:t> will </a:t>
            </a:r>
            <a:r>
              <a:rPr lang="de-DE" sz="4000" dirty="0" err="1" smtClean="0"/>
              <a:t>be</a:t>
            </a:r>
            <a:r>
              <a:rPr lang="de-DE" sz="4000" dirty="0" smtClean="0"/>
              <a:t> </a:t>
            </a:r>
            <a:r>
              <a:rPr lang="de-DE" sz="4000" dirty="0" err="1" smtClean="0"/>
              <a:t>to</a:t>
            </a:r>
            <a:r>
              <a:rPr lang="de-DE" sz="4000" dirty="0" smtClean="0"/>
              <a:t> </a:t>
            </a:r>
            <a:r>
              <a:rPr lang="de-DE" sz="4000" dirty="0" err="1" smtClean="0"/>
              <a:t>create</a:t>
            </a:r>
            <a:r>
              <a:rPr lang="de-DE" sz="4000" dirty="0" smtClean="0"/>
              <a:t> a digital </a:t>
            </a:r>
            <a:r>
              <a:rPr lang="de-DE" sz="4000" dirty="0" err="1" smtClean="0"/>
              <a:t>twin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our</a:t>
            </a:r>
            <a:r>
              <a:rPr lang="de-DE" sz="4000" dirty="0" smtClean="0"/>
              <a:t> EMCO </a:t>
            </a:r>
            <a:r>
              <a:rPr lang="de-DE" sz="4000" dirty="0" err="1" smtClean="0"/>
              <a:t>milling</a:t>
            </a:r>
            <a:r>
              <a:rPr lang="de-DE" sz="4000" dirty="0" smtClean="0"/>
              <a:t> </a:t>
            </a:r>
            <a:r>
              <a:rPr lang="de-DE" sz="4000" dirty="0" err="1" smtClean="0"/>
              <a:t>machine</a:t>
            </a:r>
            <a:r>
              <a:rPr lang="de-DE" sz="4000" dirty="0"/>
              <a:t> </a:t>
            </a:r>
            <a:r>
              <a:rPr lang="de-DE" sz="4000" dirty="0" smtClean="0"/>
              <a:t>in </a:t>
            </a:r>
            <a:r>
              <a:rPr lang="de-DE" sz="4000" dirty="0" err="1" smtClean="0"/>
              <a:t>order</a:t>
            </a:r>
            <a:r>
              <a:rPr lang="de-DE" sz="4000" dirty="0" smtClean="0"/>
              <a:t> </a:t>
            </a:r>
            <a:r>
              <a:rPr lang="de-DE" sz="4000" dirty="0" err="1" smtClean="0"/>
              <a:t>to</a:t>
            </a:r>
            <a:r>
              <a:rPr lang="de-DE" sz="4000" dirty="0" smtClean="0"/>
              <a:t> </a:t>
            </a:r>
            <a:r>
              <a:rPr lang="de-DE" sz="4000" dirty="0" err="1" smtClean="0"/>
              <a:t>make</a:t>
            </a:r>
            <a:r>
              <a:rPr lang="de-DE" sz="4000" dirty="0" smtClean="0"/>
              <a:t> </a:t>
            </a:r>
            <a:r>
              <a:rPr lang="de-DE" sz="4000" dirty="0" err="1" smtClean="0"/>
              <a:t>improvements</a:t>
            </a:r>
            <a:r>
              <a:rPr lang="de-DE" sz="4000" dirty="0" smtClean="0"/>
              <a:t> </a:t>
            </a:r>
            <a:r>
              <a:rPr lang="de-DE" sz="4000" dirty="0" err="1" smtClean="0"/>
              <a:t>through</a:t>
            </a:r>
            <a:r>
              <a:rPr lang="de-DE" sz="4000" dirty="0" smtClean="0"/>
              <a:t> </a:t>
            </a:r>
            <a:r>
              <a:rPr lang="de-DE" sz="4000" dirty="0" err="1" smtClean="0"/>
              <a:t>simulations</a:t>
            </a:r>
            <a:r>
              <a:rPr lang="de-DE" sz="4000" smtClean="0"/>
              <a:t>. </a:t>
            </a:r>
            <a:endParaRPr lang="de-DE" sz="4000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5" t="25715" r="16381" b="14469"/>
          <a:stretch/>
        </p:blipFill>
        <p:spPr>
          <a:xfrm>
            <a:off x="13524416" y="2130196"/>
            <a:ext cx="4095983" cy="298717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06766" y="8797904"/>
            <a:ext cx="17113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Betreuung</a:t>
            </a:r>
            <a:r>
              <a:rPr lang="de-DE" sz="3600" dirty="0" smtClean="0"/>
              <a:t>: 	Prof.-Dr. Christoph Bunsen    	und 	Roland Oppelt </a:t>
            </a:r>
          </a:p>
          <a:p>
            <a:r>
              <a:rPr lang="de-DE" sz="3600" b="1" dirty="0" smtClean="0"/>
              <a:t>Kontakt</a:t>
            </a:r>
            <a:r>
              <a:rPr lang="de-DE" sz="3600" dirty="0" smtClean="0"/>
              <a:t>: 	christoph.bunsen@fhws.de		roland.oppelt@fhws.de</a:t>
            </a:r>
            <a:endParaRPr lang="de-DE" sz="3000" dirty="0">
              <a:latin typeface="DIN" panose="02000504040000020003" pitchFamily="2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9032">
            <a:off x="13480710" y="5460678"/>
            <a:ext cx="3817731" cy="359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</Words>
  <Application>Microsoft Office PowerPoint</Application>
  <PresentationFormat>Benutzerdefiniert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DIN</vt:lpstr>
      <vt:lpstr>Larissa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Roman, Sabina</dc:creator>
  <cp:lastModifiedBy>Roman, Sabina</cp:lastModifiedBy>
  <cp:revision>54</cp:revision>
  <dcterms:created xsi:type="dcterms:W3CDTF">2013-06-05T07:18:02Z</dcterms:created>
  <dcterms:modified xsi:type="dcterms:W3CDTF">2020-05-04T11:58:34Z</dcterms:modified>
</cp:coreProperties>
</file>