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8" r:id="rId2"/>
  </p:sldIdLst>
  <p:sldSz cx="18288000" cy="10285413"/>
  <p:notesSz cx="9144000" cy="6858000"/>
  <p:defaultTextStyle>
    <a:defPPr>
      <a:defRPr lang="de-DE"/>
    </a:defPPr>
    <a:lvl1pPr marL="0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1pPr>
    <a:lvl2pPr marL="689065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2pPr>
    <a:lvl3pPr marL="1378130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3pPr>
    <a:lvl4pPr marL="2067194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4pPr>
    <a:lvl5pPr marL="2756259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5pPr>
    <a:lvl6pPr marL="3445324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6pPr>
    <a:lvl7pPr marL="4134389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7pPr>
    <a:lvl8pPr marL="4823453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8pPr>
    <a:lvl9pPr marL="5512518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8" y="57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4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2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6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9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5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2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4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7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3" y="207458"/>
            <a:ext cx="2238342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462" y="207458"/>
            <a:ext cx="3688538" cy="108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6766" y="1484156"/>
            <a:ext cx="17113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/>
              <a:t>Abschlussarbeit: </a:t>
            </a:r>
            <a:r>
              <a:rPr lang="de-DE" sz="5400" dirty="0" smtClean="0"/>
              <a:t>Erstellung eines digitalen Zwillings der EMCO Fräsmaschine</a:t>
            </a:r>
            <a:endParaRPr lang="de-DE" sz="4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06766" y="3637510"/>
            <a:ext cx="1081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smtClean="0"/>
              <a:t>Die Produktion der </a:t>
            </a:r>
            <a:r>
              <a:rPr lang="de-DE" sz="4000" dirty="0" smtClean="0"/>
              <a:t>c-</a:t>
            </a:r>
            <a:r>
              <a:rPr lang="de-DE" sz="4000" dirty="0" err="1" smtClean="0"/>
              <a:t>factory</a:t>
            </a:r>
            <a:r>
              <a:rPr lang="de-DE" sz="4000" dirty="0" smtClean="0"/>
              <a:t> soll besser werden! Unser Fräsvorgang dauert noch zu lange!</a:t>
            </a:r>
          </a:p>
          <a:p>
            <a:pPr algn="just"/>
            <a:r>
              <a:rPr lang="de-DE" sz="4000" dirty="0" smtClean="0"/>
              <a:t>Ihre Aufgabe wird sein, einen digitalen Zwilling unserer EMCO Fräsmaschine zu erstellen, um Verbesserungen durch Simulationen vornehmen zu können. </a:t>
            </a:r>
            <a:endParaRPr lang="de-DE" sz="4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25715" r="16381" b="14469"/>
          <a:stretch/>
        </p:blipFill>
        <p:spPr>
          <a:xfrm>
            <a:off x="13524416" y="2130196"/>
            <a:ext cx="4095983" cy="29871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6766" y="8797904"/>
            <a:ext cx="1711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Betreuung</a:t>
            </a:r>
            <a:r>
              <a:rPr lang="de-DE" sz="3600" dirty="0" smtClean="0"/>
              <a:t>: 	Prof.-Dr. Christoph Bunsen    	und 	Roland Oppelt </a:t>
            </a:r>
          </a:p>
          <a:p>
            <a:r>
              <a:rPr lang="de-DE" sz="3600" b="1" dirty="0" smtClean="0"/>
              <a:t>Kontakt</a:t>
            </a:r>
            <a:r>
              <a:rPr lang="de-DE" sz="3600" dirty="0" smtClean="0"/>
              <a:t>: 	christoph.bunsen@fhws.de		roland.oppelt@fhws.de</a:t>
            </a:r>
            <a:endParaRPr lang="de-DE" sz="3000" dirty="0">
              <a:latin typeface="DIN" panose="02000504040000020003" pitchFamily="2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2">
            <a:off x="13480710" y="5460678"/>
            <a:ext cx="3817731" cy="35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DIN</vt:lpstr>
      <vt:lpstr>Larissa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Roman, Sabina</cp:lastModifiedBy>
  <cp:revision>51</cp:revision>
  <dcterms:created xsi:type="dcterms:W3CDTF">2013-06-05T07:18:02Z</dcterms:created>
  <dcterms:modified xsi:type="dcterms:W3CDTF">2020-05-04T11:32:37Z</dcterms:modified>
</cp:coreProperties>
</file>